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64212D8-718C-40C3-A33E-D5770AD0B0B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93897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3C36BC-2279-4DFE-B9DA-3E07D0F09D4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133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F68225-9521-442E-A346-D220225FD71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047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7EEBFE-FD61-4835-818A-288F61CDC08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459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5E03D3-98C6-4C1F-8D6A-5B669824FF6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87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770980-62E1-4E62-8229-828F69B9B7F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184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9ADB67-905C-49F7-A1F7-16DC6EBA83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189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0D7F4A-E8FE-48F0-BF2F-7548BC114A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524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82AF1-7BAC-48F5-B951-E1C6C645FEA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603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7C34F1-5894-4844-9F7A-07918259DDF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847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2E3C6E-81E1-4416-8FF6-1CA759CED0B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675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47CD93C-DFDE-4D91-A5DD-82CA61D76602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509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839200" cy="1371600"/>
          </a:xfrm>
        </p:spPr>
        <p:txBody>
          <a:bodyPr/>
          <a:lstStyle/>
          <a:p>
            <a:r>
              <a:rPr lang="en-US" sz="4000" dirty="0" smtClean="0">
                <a:solidFill>
                  <a:srgbClr val="7030A0"/>
                </a:solidFill>
              </a:rPr>
              <a:t>Me llamo __________	 Clase 702</a:t>
            </a:r>
            <a:br>
              <a:rPr lang="en-US" sz="4000" dirty="0" smtClean="0">
                <a:solidFill>
                  <a:srgbClr val="7030A0"/>
                </a:solidFill>
              </a:rPr>
            </a:br>
            <a:r>
              <a:rPr lang="en-US" sz="4000" dirty="0" smtClean="0">
                <a:solidFill>
                  <a:srgbClr val="7030A0"/>
                </a:solidFill>
              </a:rPr>
              <a:t>La fecha es el 29 de mayo del 2015</a:t>
            </a:r>
            <a:endParaRPr lang="en-US" sz="40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763000" cy="44196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84: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seguimos</a:t>
            </a:r>
            <a:r>
              <a:rPr lang="en-US" dirty="0" smtClean="0"/>
              <a:t> </a:t>
            </a:r>
            <a:r>
              <a:rPr lang="en-US" dirty="0" err="1" smtClean="0"/>
              <a:t>repasando</a:t>
            </a:r>
            <a:r>
              <a:rPr lang="en-US" dirty="0" smtClean="0"/>
              <a:t> la </a:t>
            </a:r>
            <a:r>
              <a:rPr lang="en-US" dirty="0" err="1" smtClean="0"/>
              <a:t>geografía</a:t>
            </a:r>
            <a:r>
              <a:rPr lang="en-US" dirty="0" smtClean="0"/>
              <a:t> de los </a:t>
            </a:r>
            <a:r>
              <a:rPr lang="en-US" dirty="0" err="1" smtClean="0"/>
              <a:t>países</a:t>
            </a:r>
            <a:r>
              <a:rPr lang="en-US" dirty="0" smtClean="0"/>
              <a:t> </a:t>
            </a:r>
            <a:r>
              <a:rPr lang="en-US" dirty="0" err="1" smtClean="0"/>
              <a:t>hispano-hablantes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 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grupos</a:t>
            </a:r>
            <a:r>
              <a:rPr lang="en-US" dirty="0" smtClean="0"/>
              <a:t> de mesas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84: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4"/>
                </a:solidFill>
              </a:rPr>
              <a:t>No homework!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4"/>
                </a:solidFill>
              </a:rPr>
              <a:t>Study maps, countries &amp; capitals EXAM next week!!!!!</a:t>
            </a:r>
            <a:endParaRPr lang="en-US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64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2_Pixel</vt:lpstr>
      <vt:lpstr>Me llamo __________  Clase 702 La fecha es el 29 de mayo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Clase 702 La fecha es el 29 de mayo del 2015</dc:title>
  <dc:creator>Helen Zumaeta</dc:creator>
  <cp:lastModifiedBy>Helen Zumaeta</cp:lastModifiedBy>
  <cp:revision>1</cp:revision>
  <dcterms:created xsi:type="dcterms:W3CDTF">2015-05-29T20:12:57Z</dcterms:created>
  <dcterms:modified xsi:type="dcterms:W3CDTF">2015-05-29T20:13:50Z</dcterms:modified>
</cp:coreProperties>
</file>